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07E-2"/>
          <c:w val="0.47280098668222104"/>
          <c:h val="0.8596983669552766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11,6%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67,1%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16,1%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1,0%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11.6</c:v>
                </c:pt>
                <c:pt idx="1">
                  <c:v>67.099999999999994</c:v>
                </c:pt>
                <c:pt idx="2">
                  <c:v>16.100000000000001</c:v>
                </c:pt>
                <c:pt idx="3">
                  <c:v>1</c:v>
                </c:pt>
                <c:pt idx="4">
                  <c:v>4.2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3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4.8</c:v>
                </c:pt>
                <c:pt idx="1">
                  <c:v>6.4</c:v>
                </c:pt>
                <c:pt idx="2">
                  <c:v>5.2</c:v>
                </c:pt>
                <c:pt idx="3">
                  <c:v>4.4000000000000004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67626112"/>
        <c:axId val="67627648"/>
        <c:axId val="0"/>
      </c:bar3DChart>
      <c:catAx>
        <c:axId val="67626112"/>
        <c:scaling>
          <c:orientation val="minMax"/>
        </c:scaling>
        <c:axPos val="b"/>
        <c:numFmt formatCode="General" sourceLinked="1"/>
        <c:tickLblPos val="nextTo"/>
        <c:crossAx val="67627648"/>
        <c:crosses val="autoZero"/>
        <c:auto val="1"/>
        <c:lblAlgn val="ctr"/>
        <c:lblOffset val="100"/>
      </c:catAx>
      <c:valAx>
        <c:axId val="67627648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67626112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A595FAA-2CAC-4B25-B6CE-1CECA9387E55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Екатериновского сельского поселения Матвеево-Курганского района на 2018-2020 годы</a:t>
            </a:r>
            <a:endParaRPr lang="ru-RU" sz="36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2018 год и  плановый период 2019и 2020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2018-2020 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16.10.2017 г. №107).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2018-2020годы.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2019год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11720,2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10553,1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9837,4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5345,4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5357,4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5442,6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6374,8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5195,7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4394,8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11720,2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10553,1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9837,4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(проект) «О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бюджете Екатериновского сельского поселения Матвеево-Курганского</a:t>
            </a:r>
            <a:b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и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(</a:t>
            </a:r>
            <a:r>
              <a:rPr lang="ru-RU" sz="20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тыс.рублей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11720,2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11720,2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601,2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839,0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216,0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6374,8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86,6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74,1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4496,4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173,3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116,5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2248,6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49,4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4586,0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2627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10553,1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10553,1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636,3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763,0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268,8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5195,7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86,6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74,2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4496,6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173,3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116,5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1711,2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49,4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3878,1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2627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9837,4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9837,4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661,7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798,5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293,0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4394,8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86,6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74,3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4499,8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121,2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1671,3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49,4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3445,7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2627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419853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4586,0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116,5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4496,4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2248,6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49,4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173,3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305</TotalTime>
  <Words>578</Words>
  <Application>Microsoft Office PowerPoint</Application>
  <PresentationFormat>Экран (4:3)</PresentationFormat>
  <Paragraphs>149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Исполнительная</vt:lpstr>
      <vt:lpstr>Проект бюджета Екатериновского сельского поселения Матвеево-Курганского района на 2018-2020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1</cp:lastModifiedBy>
  <cp:revision>40</cp:revision>
  <dcterms:created xsi:type="dcterms:W3CDTF">2014-05-11T13:45:39Z</dcterms:created>
  <dcterms:modified xsi:type="dcterms:W3CDTF">2018-02-21T07:00:42Z</dcterms:modified>
</cp:coreProperties>
</file>