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92"/>
          <c:h val="0.859698366955277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10,9%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32,4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5,9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10.9</c:v>
                </c:pt>
                <c:pt idx="1">
                  <c:v>49</c:v>
                </c:pt>
                <c:pt idx="2">
                  <c:v>32.4</c:v>
                </c:pt>
                <c:pt idx="3">
                  <c:v>1.8</c:v>
                </c:pt>
                <c:pt idx="4">
                  <c:v>5.9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752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9.1999999999999993</c:v>
                </c:pt>
                <c:pt idx="1">
                  <c:v>13.1</c:v>
                </c:pt>
                <c:pt idx="2">
                  <c:v>6.2</c:v>
                </c:pt>
                <c:pt idx="3">
                  <c:v>5.6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34287360"/>
        <c:axId val="134288512"/>
        <c:axId val="0"/>
      </c:bar3DChart>
      <c:catAx>
        <c:axId val="134287360"/>
        <c:scaling>
          <c:orientation val="minMax"/>
        </c:scaling>
        <c:axPos val="b"/>
        <c:numFmt formatCode="General" sourceLinked="1"/>
        <c:tickLblPos val="nextTo"/>
        <c:crossAx val="134288512"/>
        <c:crosses val="autoZero"/>
        <c:auto val="1"/>
        <c:lblAlgn val="ctr"/>
        <c:lblOffset val="100"/>
      </c:catAx>
      <c:valAx>
        <c:axId val="134288512"/>
        <c:scaling>
          <c:orientation val="minMax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4287360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юджет Екатериновского сельского поселения Матвеево-Курганского района на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2022-2024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 бюджета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 и  плановый период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2023и 2024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2022-2024годы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01.11.2021г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64).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2022-2024годы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2023год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20256,1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12155,6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11871,4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7095,1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5920,2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6222,2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13161,0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6235,4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5649,2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20256,1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12155,6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11871,4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2023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20256,1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20256,1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774,5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2300,0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420,2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13161,0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13,0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6711,3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241,7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255,2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6801,3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6142,6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3528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12155,6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12155,6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785,0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1108,1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6235,4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13,5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5770,8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249,3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265,4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979,7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4806,4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3528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2023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11871,4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11871,4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</a:t>
            </a:r>
            <a:r>
              <a:rPr lang="ru-RU" sz="1400" dirty="0" smtClean="0"/>
              <a:t>налог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1393,7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425,4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5649,2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14,0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22,5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5394,1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257,6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276,0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979,7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4221,3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3528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71802" y="492919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49,0</a:t>
            </a:r>
            <a:r>
              <a:rPr lang="ru-RU" dirty="0" smtClean="0"/>
              <a:t>%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4198534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6142,6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255,2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6731,3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6801,3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капитальный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34,0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241,7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504</TotalTime>
  <Words>574</Words>
  <Application>Microsoft Office PowerPoint</Application>
  <PresentationFormat>Экран (4:3)</PresentationFormat>
  <Paragraphs>150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Бюджет Екатериновского сельского поселения Матвеево-Курганского района на 2022-2024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User</cp:lastModifiedBy>
  <cp:revision>70</cp:revision>
  <dcterms:created xsi:type="dcterms:W3CDTF">2014-05-11T13:45:39Z</dcterms:created>
  <dcterms:modified xsi:type="dcterms:W3CDTF">2022-02-16T11:57:54Z</dcterms:modified>
</cp:coreProperties>
</file>