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7" r:id="rId6"/>
    <p:sldId id="266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autoTitleDeleted val="1"/>
    <c:plotArea>
      <c:layout>
        <c:manualLayout>
          <c:layoutTarget val="inner"/>
          <c:xMode val="edge"/>
          <c:yMode val="edge"/>
          <c:x val="8.6765091863517066E-2"/>
          <c:y val="3.0866359269839411E-2"/>
          <c:w val="0.47280098668222154"/>
          <c:h val="0.8596983669552773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10,4%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50,9%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30,7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6,2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8,2%</a:t>
                    </a:r>
                    <a:endParaRPr lang="en-US" dirty="0"/>
                  </a:p>
                </c:rich>
              </c:tx>
              <c:showVal val="1"/>
            </c:dLbl>
            <c:delete val="1"/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Земельный налог</c:v>
                </c:pt>
                <c:pt idx="2">
                  <c:v>Единый с/х налог</c:v>
                </c:pt>
                <c:pt idx="3">
                  <c:v>Остальные налоговые доходы</c:v>
                </c:pt>
                <c:pt idx="4">
                  <c:v>Налог на имущество физлиц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10.4</c:v>
                </c:pt>
                <c:pt idx="1">
                  <c:v>50.9</c:v>
                </c:pt>
                <c:pt idx="2">
                  <c:v>30.7</c:v>
                </c:pt>
                <c:pt idx="3">
                  <c:v>1.8</c:v>
                </c:pt>
                <c:pt idx="4">
                  <c:v>6.2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7688660445222129"/>
          <c:y val="6.1111856195024107E-2"/>
          <c:w val="0.33226317196461702"/>
          <c:h val="0.91486165485665649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elete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9.1999999999999993</c:v>
                </c:pt>
                <c:pt idx="1">
                  <c:v>7.7</c:v>
                </c:pt>
                <c:pt idx="2">
                  <c:v>6.2</c:v>
                </c:pt>
                <c:pt idx="3">
                  <c:v>5.4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101036416"/>
        <c:axId val="101037952"/>
        <c:axId val="0"/>
      </c:bar3DChart>
      <c:catAx>
        <c:axId val="101036416"/>
        <c:scaling>
          <c:orientation val="minMax"/>
        </c:scaling>
        <c:axPos val="b"/>
        <c:numFmt formatCode="General" sourceLinked="1"/>
        <c:tickLblPos val="nextTo"/>
        <c:crossAx val="101037952"/>
        <c:crosses val="autoZero"/>
        <c:auto val="1"/>
        <c:lblAlgn val="ctr"/>
        <c:lblOffset val="100"/>
      </c:catAx>
      <c:valAx>
        <c:axId val="101037952"/>
        <c:scaling>
          <c:orientation val="minMax"/>
          <c:min val="0"/>
        </c:scaling>
        <c:axPos val="l"/>
        <c:majorGridlines/>
        <c:numFmt formatCode="General" sourceLinked="1"/>
        <c:tickLblPos val="nextTo"/>
        <c:crossAx val="101036416"/>
        <c:crosses val="autoZero"/>
        <c:crossBetween val="between"/>
        <c:majorUnit val="1"/>
        <c:minorUnit val="4.0000000000000022E-2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74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74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74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A595FAA-2CAC-4B25-B6CE-1CECA9387E55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бюджета Екатериновского сельского поселения Матвеево-Курганского района на </a:t>
            </a:r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2022-2024 </a:t>
            </a:r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годы</a:t>
            </a:r>
            <a:endParaRPr lang="ru-RU" sz="40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Администрация Екатериновского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4293096"/>
            <a:ext cx="19050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400206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право 12"/>
          <p:cNvSpPr/>
          <p:nvPr/>
        </p:nvSpPr>
        <p:spPr>
          <a:xfrm rot="1747683">
            <a:off x="1741463" y="4206001"/>
            <a:ext cx="1296144" cy="468967"/>
          </a:xfrm>
          <a:prstGeom prst="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067062">
            <a:off x="5748123" y="3309340"/>
            <a:ext cx="1296144" cy="46896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право 1"/>
          <p:cNvSpPr/>
          <p:nvPr/>
        </p:nvSpPr>
        <p:spPr>
          <a:xfrm rot="5400000">
            <a:off x="3874182" y="2034432"/>
            <a:ext cx="1296144" cy="468967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046090" y="2916988"/>
            <a:ext cx="2952328" cy="28803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 формирования проекта бюджета Екатериновского сельского поселения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 и  плановый период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2023и 2024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4503" y="681815"/>
            <a:ext cx="2880320" cy="12497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Муниципальные программы.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9447" y="2309326"/>
            <a:ext cx="2880320" cy="25202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направления бюджетной и налоговой политики администрации Екатериновского сельского поселения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2022-2024годы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(Постановления администрации от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01.11.2021г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64).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1641" y="2108281"/>
            <a:ext cx="2880320" cy="2157069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Екатериновского сельского поселения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2022-2024годы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2607"/>
            <a:ext cx="801161" cy="103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0386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29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98641627"/>
              </p:ext>
            </p:extLst>
          </p:nvPr>
        </p:nvGraphicFramePr>
        <p:xfrm>
          <a:off x="611560" y="1988840"/>
          <a:ext cx="8229600" cy="4715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46287"/>
                <a:gridCol w="2068513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2023год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14545,9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12157,9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11613,8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6830,8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5920,2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6222,2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7715,1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6237,7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5391,6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14545,9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12157,9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11613,8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решения Собрания депутатов Екатериновского сельского поселения «О бюджете Екатериновского сельского поселения Матвеево-Курганского</a:t>
            </a:r>
            <a:b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на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2022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на 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плановый период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2023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2024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годов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(проект)                                                        (тыс.рублей)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607991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14545,9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14545,9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710,2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</a:t>
            </a:r>
            <a:r>
              <a:rPr lang="ru-RU" sz="1400" dirty="0" smtClean="0"/>
              <a:t>2100,0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420,2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7715,1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13,0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 компенсации затрат 86,6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5789,3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242,6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Образование-20,0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168,5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50,0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1800,5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34,0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6441,0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3653,0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2022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50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12157,9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12157,9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721,0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</a:t>
            </a:r>
            <a:r>
              <a:rPr lang="ru-RU" sz="1400" dirty="0" smtClean="0"/>
              <a:t>1172,1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425,4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6237,7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13,5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компенсации затрат 86,6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21,6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5770,8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251,6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175,2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979,7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34,0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4896,6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3653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2023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50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11613,8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11613,8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735,0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</a:t>
            </a:r>
            <a:r>
              <a:rPr lang="ru-RU" sz="1400" dirty="0" smtClean="0"/>
              <a:t>1458,7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425,4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5391,6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14,0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 компенсации затрат 86,6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22,5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6052,8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188,2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979,7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34,0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4309,1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3653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2024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508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11548005"/>
              </p:ext>
            </p:extLst>
          </p:nvPr>
        </p:nvGraphicFramePr>
        <p:xfrm>
          <a:off x="0" y="1405184"/>
          <a:ext cx="8964488" cy="504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1560" y="20189"/>
            <a:ext cx="8208912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Структура налоговых доходов бюджета Екатериновского сельского поселения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2022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25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54568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41985340"/>
              </p:ext>
            </p:extLst>
          </p:nvPr>
        </p:nvGraphicFramePr>
        <p:xfrm>
          <a:off x="1435100" y="1447800"/>
          <a:ext cx="749935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71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19700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6441,0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168,5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5809,3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180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0,5тыс.рублей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«Централизованная клубная система»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72074"/>
            <a:ext cx="4248472" cy="16692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-6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-4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-5 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повышение квалификации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-техобслуживание и оплата электроэнергии уличного освещения;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-текущий ремонт памятников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Екатериновского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2022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418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7172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14487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 и техногенного характера, пожарная безопасность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34,0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242,6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50,0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обучению на курсах по предупреждению и ликвидации ЧС;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-поддержание в готовности систем оповещения;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обеспечению пожарной безопасности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1104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960190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507</TotalTime>
  <Words>580</Words>
  <Application>Microsoft Office PowerPoint</Application>
  <PresentationFormat>Экран (4:3)</PresentationFormat>
  <Paragraphs>150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Солнцестояние</vt:lpstr>
      <vt:lpstr>Проект бюджета Екатериновского сельского поселения Матвеево-Курганского района на 2022-2024 годы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User</cp:lastModifiedBy>
  <cp:revision>69</cp:revision>
  <dcterms:created xsi:type="dcterms:W3CDTF">2014-05-11T13:45:39Z</dcterms:created>
  <dcterms:modified xsi:type="dcterms:W3CDTF">2022-02-16T11:18:43Z</dcterms:modified>
</cp:coreProperties>
</file>