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7" r:id="rId6"/>
    <p:sldId id="266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765091863517066E-2"/>
          <c:y val="3.0866359269839411E-2"/>
          <c:w val="0.47280098668222154"/>
          <c:h val="0.8596983669552773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17,0%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895-4552-85CF-C975812A09A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55,0%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895-4552-85CF-C975812A09A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19,0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895-4552-85CF-C975812A09A0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895-4552-85CF-C975812A09A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8,2%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895-4552-85CF-C975812A09A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Единый с/х налог</c:v>
                </c:pt>
                <c:pt idx="3">
                  <c:v>Остальные налоговые доходы</c:v>
                </c:pt>
                <c:pt idx="4">
                  <c:v>Налог на имущество физлиц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17</c:v>
                </c:pt>
                <c:pt idx="1">
                  <c:v>55</c:v>
                </c:pt>
                <c:pt idx="2">
                  <c:v>19</c:v>
                </c:pt>
                <c:pt idx="3">
                  <c:v>2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895-4552-85CF-C975812A09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7688660445222129"/>
          <c:y val="6.1111856195024107E-2"/>
          <c:w val="0.33226317196461702"/>
          <c:h val="0.91486165485665649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42A-430E-B6AC-68ADFBBD284F}"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42A-430E-B6AC-68ADFBBD284F}"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42A-430E-B6AC-68ADFBBD284F}"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42A-430E-B6AC-68ADFBBD284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10.8</c:v>
                </c:pt>
                <c:pt idx="1">
                  <c:v>10.9</c:v>
                </c:pt>
                <c:pt idx="2">
                  <c:v>8.4</c:v>
                </c:pt>
                <c:pt idx="3">
                  <c:v>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42A-430E-B6AC-68ADFBBD284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5-E42A-430E-B6AC-68ADFBBD284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6-E42A-430E-B6AC-68ADFBBD28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1036416"/>
        <c:axId val="101037952"/>
        <c:axId val="0"/>
      </c:bar3DChart>
      <c:catAx>
        <c:axId val="101036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1037952"/>
        <c:crosses val="autoZero"/>
        <c:auto val="1"/>
        <c:lblAlgn val="ctr"/>
        <c:lblOffset val="100"/>
        <c:noMultiLvlLbl val="0"/>
      </c:catAx>
      <c:valAx>
        <c:axId val="101037952"/>
        <c:scaling>
          <c:orientation val="minMax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1036416"/>
        <c:crosses val="autoZero"/>
        <c:crossBetween val="between"/>
        <c:majorUnit val="1"/>
        <c:minorUnit val="4.0000000000000022E-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4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4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бюджета Екатериновского сельского поселения Матвеево-Курганского района на 2024-2026 годы</a:t>
            </a:r>
            <a:endParaRPr lang="ru-RU" sz="4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/>
          <p:cNvSpPr/>
          <p:nvPr/>
        </p:nvSpPr>
        <p:spPr>
          <a:xfrm rot="1747683">
            <a:off x="1741463" y="420600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067062">
            <a:off x="5748123" y="3309340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5400000">
            <a:off x="3874182" y="2034432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46090" y="2916988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формирования проекта бюджета Екатериновского сельского поселения на 2024 год и  плановый период 2025и 2026 годов.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503" y="681815"/>
            <a:ext cx="2880320" cy="1249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Муниципальные программы.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9447" y="230932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направления бюджетной и налоговой политики администрации Екатериновского сельского поселения на 2024-2026годы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(Постановления администрации от 02.11.2023г. №91).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641" y="2108281"/>
            <a:ext cx="2880320" cy="2157069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Екатериновского сельского поселения на 2024-2026годы.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2607"/>
            <a:ext cx="801161" cy="103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86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4388533"/>
              </p:ext>
            </p:extLst>
          </p:nvPr>
        </p:nvGraphicFramePr>
        <p:xfrm>
          <a:off x="611560" y="1988840"/>
          <a:ext cx="8229600" cy="471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6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8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2026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17191,2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14861,0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13899,4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6322,8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6416,1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6500,4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10868,4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8444,9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7399,0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17191,2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14861,0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13899,4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решения Собрания депутатов Екатериновского сельского поселения «О бюджете Екатериновского сельского поселения Матвеево-Курганского</a:t>
            </a:r>
            <a:b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2024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на 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плановый период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2025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годов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(проект)                                                        (тыс.рублей)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0799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17191,2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17191,2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1080,0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1200,0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425,4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10868,4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13,0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 компенсации затрат 105,0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19,4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7706,5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317,3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Образование-20,0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262,8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2010,0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34,0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6790,6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3910,0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2024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50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14861,9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14861,9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1120,0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1250,0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425,4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8444,9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13,5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компенсации затрат 107,0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20,2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6663,1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228,2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273,3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1909,2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24,0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5613,2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3910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2025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50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13899,4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13899,4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1150,0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1300,0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425,4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7399,0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14,0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 компенсации затрат 110,0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21,0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7465,0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280,9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15,0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888,0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24,0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5206,5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3910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508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5253920"/>
              </p:ext>
            </p:extLst>
          </p:nvPr>
        </p:nvGraphicFramePr>
        <p:xfrm>
          <a:off x="0" y="1405184"/>
          <a:ext cx="8964488" cy="504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560" y="20189"/>
            <a:ext cx="820891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Структура налоговых доходов бюджета Екатериновского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2024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25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4568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6868050"/>
              </p:ext>
            </p:extLst>
          </p:nvPr>
        </p:nvGraphicFramePr>
        <p:xfrm>
          <a:off x="1435100" y="1447800"/>
          <a:ext cx="7499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9700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6790,6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262,8 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7706,5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2010,0тыс.рублей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72074"/>
            <a:ext cx="4248472" cy="16692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-6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-4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-4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повышение квалификации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-техобслуживание и оплата электроэнергии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-текущий ремонт памятников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2024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172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14487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 и техногенного характера, пожарная безопасность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34,0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317,3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по предупреждению и ликвидации ЧС;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-поддержание в готовности систем оповещения;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обеспечению пожарной безопасности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019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544</TotalTime>
  <Words>581</Words>
  <Application>Microsoft Office PowerPoint</Application>
  <PresentationFormat>Экран (4:3)</PresentationFormat>
  <Paragraphs>150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Calibri</vt:lpstr>
      <vt:lpstr>Corbel</vt:lpstr>
      <vt:lpstr>Gill Sans MT</vt:lpstr>
      <vt:lpstr>Times New Roman</vt:lpstr>
      <vt:lpstr>Verdana</vt:lpstr>
      <vt:lpstr>Wingdings 2</vt:lpstr>
      <vt:lpstr>Солнцестояние</vt:lpstr>
      <vt:lpstr>Проект бюджета Екатериновского сельского поселения Матвеево-Курганского района на 2024-2026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Admin</cp:lastModifiedBy>
  <cp:revision>74</cp:revision>
  <dcterms:created xsi:type="dcterms:W3CDTF">2014-05-11T13:45:39Z</dcterms:created>
  <dcterms:modified xsi:type="dcterms:W3CDTF">2025-01-21T08:07:49Z</dcterms:modified>
</cp:coreProperties>
</file>