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379E-2"/>
          <c:w val="0.47280098668222043"/>
          <c:h val="0.8596983669552759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9,9%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6,9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4,2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26,4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44,8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elete val="1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Доходы от продажи земельных участков</c:v>
                </c:pt>
                <c:pt idx="2">
                  <c:v>Доходы от использования имущества</c:v>
                </c:pt>
                <c:pt idx="3">
                  <c:v>Остальные налоговые доходы</c:v>
                </c:pt>
                <c:pt idx="4">
                  <c:v>Акцизы по подакцизным товарам</c:v>
                </c:pt>
                <c:pt idx="5">
                  <c:v>Налоги на имущество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9.9</c:v>
                </c:pt>
                <c:pt idx="1">
                  <c:v>7.8</c:v>
                </c:pt>
                <c:pt idx="2">
                  <c:v>6.9</c:v>
                </c:pt>
                <c:pt idx="3">
                  <c:v>4.2</c:v>
                </c:pt>
                <c:pt idx="4">
                  <c:v>26.4</c:v>
                </c:pt>
                <c:pt idx="5">
                  <c:v>44.8</c:v>
                </c:pt>
              </c:numCache>
            </c:numRef>
          </c:val>
        </c:ser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14E-2"/>
          <c:w val="0.41385413628851947"/>
          <c:h val="0.89461248357531864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Pt>
            <c:idx val="0"/>
            <c:spPr>
              <a:solidFill>
                <a:srgbClr val="FF0000"/>
              </a:solidFill>
            </c:spPr>
          </c:dPt>
          <c:dPt>
            <c:idx val="1"/>
            <c:spPr>
              <a:solidFill>
                <a:srgbClr val="00B050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Lbl>
              <c:idx val="3"/>
              <c:layout/>
              <c:showVal val="1"/>
            </c:dLbl>
            <c:delete val="1"/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5.6</c:v>
                </c:pt>
                <c:pt idx="1">
                  <c:v>5.5</c:v>
                </c:pt>
                <c:pt idx="2">
                  <c:v>4.9000000000000004</c:v>
                </c:pt>
                <c:pt idx="3">
                  <c:v>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cat>
            <c:numRef>
              <c:f>Лист1!$A$2:$A$5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</c:ser>
        <c:shape val="box"/>
        <c:axId val="80483840"/>
        <c:axId val="80485376"/>
        <c:axId val="0"/>
      </c:bar3DChart>
      <c:catAx>
        <c:axId val="80483840"/>
        <c:scaling>
          <c:orientation val="minMax"/>
        </c:scaling>
        <c:axPos val="b"/>
        <c:numFmt formatCode="General" sourceLinked="1"/>
        <c:tickLblPos val="nextTo"/>
        <c:crossAx val="80485376"/>
        <c:crosses val="autoZero"/>
        <c:auto val="1"/>
        <c:lblAlgn val="ctr"/>
        <c:lblOffset val="100"/>
      </c:catAx>
      <c:valAx>
        <c:axId val="80485376"/>
        <c:scaling>
          <c:orientation val="minMax"/>
          <c:max val="6"/>
          <c:min val="0"/>
        </c:scaling>
        <c:axPos val="l"/>
        <c:majorGridlines/>
        <c:numFmt formatCode="General" sourceLinked="1"/>
        <c:tickLblPos val="nextTo"/>
        <c:crossAx val="80483840"/>
        <c:crosses val="autoZero"/>
        <c:crossBetween val="between"/>
        <c:majorUnit val="1"/>
        <c:minorUnit val="4.0000000000000022E-2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A595FAA-2CAC-4B25-B6CE-1CECA9387E55}" type="datetimeFigureOut">
              <a:rPr lang="ru-RU" smtClean="0"/>
              <a:pPr/>
              <a:t>12.05.2014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4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Екатериновского сельского поселения Матвеево-Курганского района на 2014-2016 годы</a:t>
            </a:r>
            <a:endParaRPr lang="ru-RU" sz="4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трелка вправо 14"/>
          <p:cNvSpPr/>
          <p:nvPr/>
        </p:nvSpPr>
        <p:spPr>
          <a:xfrm rot="2802137">
            <a:off x="2240752" y="1605053"/>
            <a:ext cx="1296144" cy="468967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21327268">
            <a:off x="1731752" y="3444902"/>
            <a:ext cx="1296144" cy="468967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17549019">
            <a:off x="2948265" y="499912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10800000">
            <a:off x="5940152" y="3159271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5400000">
            <a:off x="3815915" y="999188"/>
            <a:ext cx="1296144" cy="468967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15232793">
            <a:off x="4221118" y="5203523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2987824" y="1881743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2014 год и на плановый период 2015 и 2016 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03848" y="44624"/>
            <a:ext cx="2880320" cy="158417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Ростовской области.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504" y="1089655"/>
            <a:ext cx="2880320" cy="158417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Бюджетное послание президента РФ от 13 июня 2013 года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«О бюджетной политике в 2014-2016 годах»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55976" y="5314948"/>
            <a:ext cx="2880320" cy="107829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2960033"/>
            <a:ext cx="2627784" cy="12719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Ростовской области.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56176" y="207846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администрации Екатериновского сельского поселения на 2014-2016 годы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12.09.2013 г. №91).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4545123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2014-2016 годы.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(Постановление администрации от 24.09.2013 г. №93).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98641627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46287"/>
                <a:gridCol w="2068513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2014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14451,4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14428,9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15441,5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8964,7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9538,8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10166,4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5486,7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4890,1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5275,1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14451,4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14428,9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15441,5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2014 год и на плановый период 2015 и 2016 годов</a:t>
            </a:r>
            <a:r>
              <a:rPr lang="ru-RU" sz="24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                                                        (</a:t>
            </a:r>
            <a:r>
              <a:rPr lang="ru-RU" sz="2000" b="1" dirty="0" err="1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тыс.рублей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14451,4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14451,4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886,3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Акцизы 2362,3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Единый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100" dirty="0" smtClean="0"/>
              <a:t> налог 272,4</a:t>
            </a:r>
            <a:endParaRPr lang="ru-RU" sz="11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198,5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5486,7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Иные доходы 1377,8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47,7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0506" y="429309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3819,7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5115,0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154,4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30,0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Культура 4712,8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88,0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Дорожный фонд 2635,7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151,1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1564,4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2563 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2014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38817006"/>
              </p:ext>
            </p:extLst>
          </p:nvPr>
        </p:nvGraphicFramePr>
        <p:xfrm>
          <a:off x="467544" y="1628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2014 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545688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4884436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19700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4712,8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88,0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1564,4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Дорожный фонд 2635,7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«Екатериновская сельская библиотека»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13176"/>
            <a:ext cx="4248472" cy="172819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-подвоз воды, выборочный капитальный ремонт скважин на воду;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на содержание и ремонт автомобильных дорог-20 км. проектные работы по капитальному ремонту автодорог 0,5 км.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2014 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1723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5115,0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151,1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154,4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9624" y="5733256"/>
            <a:ext cx="3346500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30,0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-8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-5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-Расходы на организацию и проведение выборов (770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 (в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регистрация имущества)-174,0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-финансовое обеспечение аварийно-спасательных служб (полномочия переданы в район)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427985" y="5733256"/>
            <a:ext cx="4608511" cy="79208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657215" y="5949280"/>
            <a:ext cx="720080" cy="36004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960190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132</TotalTime>
  <Words>509</Words>
  <Application>Microsoft Office PowerPoint</Application>
  <PresentationFormat>Экран (4:3)</PresentationFormat>
  <Paragraphs>110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Бюджет Екатериновского сельского поселения Матвеево-Курганского района на 2014-2016 годы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1</cp:lastModifiedBy>
  <cp:revision>14</cp:revision>
  <dcterms:created xsi:type="dcterms:W3CDTF">2014-05-11T13:45:39Z</dcterms:created>
  <dcterms:modified xsi:type="dcterms:W3CDTF">2014-05-12T06:08:22Z</dcterms:modified>
</cp:coreProperties>
</file>